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4" r:id="rId9"/>
    <p:sldId id="275" r:id="rId10"/>
    <p:sldId id="270" r:id="rId11"/>
    <p:sldId id="271" r:id="rId12"/>
    <p:sldId id="272" r:id="rId13"/>
    <p:sldId id="273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CRISTO COMANDANTE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COMANDANTE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feroz batalha </a:t>
            </a:r>
          </a:p>
          <a:p>
            <a:r>
              <a:rPr lang="pt-BR" dirty="0"/>
              <a:t>temos proteção, </a:t>
            </a:r>
          </a:p>
          <a:p>
            <a:r>
              <a:rPr lang="pt-BR" dirty="0"/>
              <a:t>E afinal, em coro, </a:t>
            </a:r>
          </a:p>
          <a:p>
            <a:r>
              <a:rPr lang="pt-BR" dirty="0"/>
              <a:t>junto à multidão, </a:t>
            </a:r>
          </a:p>
        </p:txBody>
      </p:sp>
    </p:spTree>
    <p:extLst>
      <p:ext uri="{BB962C8B-B14F-4D97-AF65-F5344CB8AC3E}">
        <p14:creationId xmlns:p14="http://schemas.microsoft.com/office/powerpoint/2010/main" val="2552677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COMANDANTE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Entoaremos todos </a:t>
            </a:r>
          </a:p>
          <a:p>
            <a:r>
              <a:rPr lang="pt-BR" dirty="0"/>
              <a:t>a real canção, </a:t>
            </a:r>
          </a:p>
          <a:p>
            <a:r>
              <a:rPr lang="pt-BR" dirty="0"/>
              <a:t>Quando nós chegarmos lá.</a:t>
            </a:r>
          </a:p>
        </p:txBody>
      </p:sp>
    </p:spTree>
    <p:extLst>
      <p:ext uri="{BB962C8B-B14F-4D97-AF65-F5344CB8AC3E}">
        <p14:creationId xmlns:p14="http://schemas.microsoft.com/office/powerpoint/2010/main" val="2917615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COMANDANTE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29792B7-C06E-4CD7-AA48-CE555DF8598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“Sempre avante!”, </a:t>
            </a:r>
          </a:p>
          <a:p>
            <a:r>
              <a:rPr lang="pt-BR" dirty="0"/>
              <a:t>manda o General; </a:t>
            </a:r>
          </a:p>
          <a:p>
            <a:r>
              <a:rPr lang="pt-BR" dirty="0"/>
              <a:t>Sempre avante! </a:t>
            </a:r>
          </a:p>
          <a:p>
            <a:r>
              <a:rPr lang="pt-BR" dirty="0"/>
              <a:t>Guerra contra o mal! </a:t>
            </a:r>
          </a:p>
        </p:txBody>
      </p:sp>
    </p:spTree>
    <p:extLst>
      <p:ext uri="{BB962C8B-B14F-4D97-AF65-F5344CB8AC3E}">
        <p14:creationId xmlns:p14="http://schemas.microsoft.com/office/powerpoint/2010/main" val="3865435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COMANDANTE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7EE084-7B6D-4CFF-BC52-B7CE4F73E4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Firmes, fortes, nunca vacilar! </a:t>
            </a:r>
          </a:p>
          <a:p>
            <a:r>
              <a:rPr lang="pt-BR" dirty="0"/>
              <a:t>Com Jesus havemos </a:t>
            </a:r>
          </a:p>
          <a:p>
            <a:r>
              <a:rPr lang="pt-BR" dirty="0"/>
              <a:t>de ganhar.</a:t>
            </a:r>
          </a:p>
        </p:txBody>
      </p:sp>
    </p:spTree>
    <p:extLst>
      <p:ext uri="{BB962C8B-B14F-4D97-AF65-F5344CB8AC3E}">
        <p14:creationId xmlns:p14="http://schemas.microsoft.com/office/powerpoint/2010/main" val="3593766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COMANDANTE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Comandante </a:t>
            </a:r>
          </a:p>
          <a:p>
            <a:r>
              <a:rPr lang="pt-BR" dirty="0"/>
              <a:t>sempre nos será. </a:t>
            </a:r>
          </a:p>
          <a:p>
            <a:r>
              <a:rPr lang="pt-BR" dirty="0"/>
              <a:t>Na peleja santa, à </a:t>
            </a:r>
          </a:p>
          <a:p>
            <a:r>
              <a:rPr lang="pt-BR" dirty="0"/>
              <a:t>frente marchará;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COMANDANTE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Nunca as Suas </a:t>
            </a:r>
          </a:p>
          <a:p>
            <a:r>
              <a:rPr lang="pt-BR" dirty="0"/>
              <a:t>hostes abandonará. </a:t>
            </a:r>
          </a:p>
          <a:p>
            <a:r>
              <a:rPr lang="pt-BR" dirty="0"/>
              <a:t>Seguiremos ’</a:t>
            </a:r>
            <a:r>
              <a:rPr lang="pt-BR" dirty="0" err="1"/>
              <a:t>té</a:t>
            </a:r>
            <a:r>
              <a:rPr lang="pt-BR" dirty="0"/>
              <a:t> o fim.</a:t>
            </a:r>
          </a:p>
        </p:txBody>
      </p:sp>
    </p:spTree>
    <p:extLst>
      <p:ext uri="{BB962C8B-B14F-4D97-AF65-F5344CB8AC3E}">
        <p14:creationId xmlns:p14="http://schemas.microsoft.com/office/powerpoint/2010/main" val="4024577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COMANDANTE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29792B7-C06E-4CD7-AA48-CE555DF8598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“Sempre avante!”, </a:t>
            </a:r>
          </a:p>
          <a:p>
            <a:r>
              <a:rPr lang="pt-BR" dirty="0"/>
              <a:t>manda o General; </a:t>
            </a:r>
          </a:p>
          <a:p>
            <a:r>
              <a:rPr lang="pt-BR" dirty="0"/>
              <a:t>Sempre avante! </a:t>
            </a:r>
          </a:p>
          <a:p>
            <a:r>
              <a:rPr lang="pt-BR" dirty="0"/>
              <a:t>Guerra contra o mal! </a:t>
            </a:r>
          </a:p>
        </p:txBody>
      </p:sp>
    </p:spTree>
    <p:extLst>
      <p:ext uri="{BB962C8B-B14F-4D97-AF65-F5344CB8AC3E}">
        <p14:creationId xmlns:p14="http://schemas.microsoft.com/office/powerpoint/2010/main" val="172492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COMANDANTE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7EE084-7B6D-4CFF-BC52-B7CE4F73E4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Firmes, fortes, nunca vacilar! </a:t>
            </a:r>
          </a:p>
          <a:p>
            <a:r>
              <a:rPr lang="pt-BR" dirty="0"/>
              <a:t>Com Jesus havemos </a:t>
            </a:r>
          </a:p>
          <a:p>
            <a:r>
              <a:rPr lang="pt-BR" dirty="0"/>
              <a:t>de ganhar.</a:t>
            </a:r>
          </a:p>
        </p:txBody>
      </p:sp>
    </p:spTree>
    <p:extLst>
      <p:ext uri="{BB962C8B-B14F-4D97-AF65-F5344CB8AC3E}">
        <p14:creationId xmlns:p14="http://schemas.microsoft.com/office/powerpoint/2010/main" val="3949222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COMANDANTE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pendão glorioso </a:t>
            </a:r>
          </a:p>
          <a:p>
            <a:r>
              <a:rPr lang="pt-BR" dirty="0"/>
              <a:t>vamos defender, </a:t>
            </a:r>
          </a:p>
          <a:p>
            <a:r>
              <a:rPr lang="pt-BR" dirty="0"/>
              <a:t>Hostes inimigas </a:t>
            </a:r>
          </a:p>
          <a:p>
            <a:r>
              <a:rPr lang="pt-BR" dirty="0"/>
              <a:t>vamos combater. </a:t>
            </a:r>
          </a:p>
        </p:txBody>
      </p:sp>
    </p:spTree>
    <p:extLst>
      <p:ext uri="{BB962C8B-B14F-4D97-AF65-F5344CB8AC3E}">
        <p14:creationId xmlns:p14="http://schemas.microsoft.com/office/powerpoint/2010/main" val="324459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COMANDANTE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Nosso General o </a:t>
            </a:r>
          </a:p>
          <a:p>
            <a:r>
              <a:rPr lang="pt-BR" dirty="0"/>
              <a:t>mundo há de vencer.</a:t>
            </a:r>
          </a:p>
          <a:p>
            <a:r>
              <a:rPr lang="pt-BR" dirty="0"/>
              <a:t>Seguiremos a Jesus. </a:t>
            </a:r>
          </a:p>
        </p:txBody>
      </p:sp>
    </p:spTree>
    <p:extLst>
      <p:ext uri="{BB962C8B-B14F-4D97-AF65-F5344CB8AC3E}">
        <p14:creationId xmlns:p14="http://schemas.microsoft.com/office/powerpoint/2010/main" val="839206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COMANDANTE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29792B7-C06E-4CD7-AA48-CE555DF8598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“Sempre avante!”, </a:t>
            </a:r>
          </a:p>
          <a:p>
            <a:r>
              <a:rPr lang="pt-BR" dirty="0"/>
              <a:t>manda o General; </a:t>
            </a:r>
          </a:p>
          <a:p>
            <a:r>
              <a:rPr lang="pt-BR" dirty="0"/>
              <a:t>Sempre avante! </a:t>
            </a:r>
          </a:p>
          <a:p>
            <a:r>
              <a:rPr lang="pt-BR" dirty="0"/>
              <a:t>Guerra contra o mal! </a:t>
            </a:r>
          </a:p>
        </p:txBody>
      </p:sp>
    </p:spTree>
    <p:extLst>
      <p:ext uri="{BB962C8B-B14F-4D97-AF65-F5344CB8AC3E}">
        <p14:creationId xmlns:p14="http://schemas.microsoft.com/office/powerpoint/2010/main" val="3427811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COMANDANTE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7EE084-7B6D-4CFF-BC52-B7CE4F73E4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Firmes, fortes, nunca vacilar! </a:t>
            </a:r>
          </a:p>
          <a:p>
            <a:r>
              <a:rPr lang="pt-BR" dirty="0"/>
              <a:t>Com Jesus havemos </a:t>
            </a:r>
          </a:p>
          <a:p>
            <a:r>
              <a:rPr lang="pt-BR" dirty="0"/>
              <a:t>de ganhar.</a:t>
            </a:r>
          </a:p>
        </p:txBody>
      </p:sp>
    </p:spTree>
    <p:extLst>
      <p:ext uri="{BB962C8B-B14F-4D97-AF65-F5344CB8AC3E}">
        <p14:creationId xmlns:p14="http://schemas.microsoft.com/office/powerpoint/2010/main" val="2933419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201</Words>
  <Application>Microsoft Office PowerPoint</Application>
  <PresentationFormat>Apresentação na tela (16:9)</PresentationFormat>
  <Paragraphs>68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CRISTO COMANDANTE</vt:lpstr>
      <vt:lpstr>CRISTO COMANDANTE</vt:lpstr>
      <vt:lpstr>CRISTO COMANDANTE</vt:lpstr>
      <vt:lpstr>CRISTO COMANDANTE</vt:lpstr>
      <vt:lpstr>CRISTO COMANDANTE</vt:lpstr>
      <vt:lpstr>CRISTO COMANDANTE</vt:lpstr>
      <vt:lpstr>CRISTO COMANDANTE</vt:lpstr>
      <vt:lpstr>CRISTO COMANDANTE</vt:lpstr>
      <vt:lpstr>CRISTO COMANDANTE</vt:lpstr>
      <vt:lpstr>CRISTO COMANDANTE</vt:lpstr>
      <vt:lpstr>CRISTO COMANDANTE</vt:lpstr>
      <vt:lpstr>CRISTO COMANDANTE</vt:lpstr>
      <vt:lpstr>CRISTO COMANDANTE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2019-06-12T22:23:39Z</dcterms:modified>
</cp:coreProperties>
</file>

<file path=docProps/thumbnail.jpeg>
</file>